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>
            <a:extLst>
              <a:ext uri="{FF2B5EF4-FFF2-40B4-BE49-F238E27FC236}">
                <a16:creationId xmlns:a16="http://schemas.microsoft.com/office/drawing/2014/main" id="{E9AEA038-82E7-F747-BA96-1994ECB4C8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8113" t="-67844" r="-564" b="-33149"/>
          <a:stretch/>
        </p:blipFill>
        <p:spPr>
          <a:xfrm>
            <a:off x="3745283" y="3429000"/>
            <a:ext cx="4258849" cy="725466"/>
          </a:xfrm>
          <a:prstGeom prst="rect">
            <a:avLst/>
          </a:prstGeom>
          <a:ln w="3175">
            <a:noFill/>
          </a:ln>
        </p:spPr>
      </p:pic>
      <p:pic>
        <p:nvPicPr>
          <p:cNvPr id="5" name="Picture 33">
            <a:extLst>
              <a:ext uri="{FF2B5EF4-FFF2-40B4-BE49-F238E27FC236}">
                <a16:creationId xmlns:a16="http://schemas.microsoft.com/office/drawing/2014/main" id="{17115AE5-E0A3-B448-B76F-F5FE7770E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830" t="-25326" r="-225" b="-13580"/>
          <a:stretch/>
        </p:blipFill>
        <p:spPr>
          <a:xfrm>
            <a:off x="3870542" y="2330997"/>
            <a:ext cx="4133589" cy="964504"/>
          </a:xfrm>
          <a:prstGeom prst="rect">
            <a:avLst/>
          </a:prstGeom>
          <a:ln w="3175"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2BC7607-9AD5-C840-98F4-D1B1A38A1AAC}"/>
              </a:ext>
            </a:extLst>
          </p:cNvPr>
          <p:cNvSpPr/>
          <p:nvPr/>
        </p:nvSpPr>
        <p:spPr>
          <a:xfrm>
            <a:off x="4046557" y="2528915"/>
            <a:ext cx="1840675" cy="360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79371B-9852-2241-A865-B9705AFFBAA0}"/>
              </a:ext>
            </a:extLst>
          </p:cNvPr>
          <p:cNvSpPr/>
          <p:nvPr/>
        </p:nvSpPr>
        <p:spPr>
          <a:xfrm>
            <a:off x="4059084" y="3691525"/>
            <a:ext cx="1840675" cy="360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7635C1D-8396-A046-BFF0-37F987095D5F}"/>
              </a:ext>
            </a:extLst>
          </p:cNvPr>
          <p:cNvSpPr txBox="1"/>
          <p:nvPr/>
        </p:nvSpPr>
        <p:spPr>
          <a:xfrm>
            <a:off x="8004131" y="2580956"/>
            <a:ext cx="104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anti-Flag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29C777F-B444-A047-99A0-AE630CB826B0}"/>
              </a:ext>
            </a:extLst>
          </p:cNvPr>
          <p:cNvSpPr txBox="1"/>
          <p:nvPr/>
        </p:nvSpPr>
        <p:spPr>
          <a:xfrm>
            <a:off x="8004131" y="3687330"/>
            <a:ext cx="13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</a:t>
            </a:r>
            <a:r>
              <a:rPr lang="fr-FR" dirty="0">
                <a:latin typeface="Symbol" pitchFamily="2" charset="2"/>
              </a:rPr>
              <a:t>b</a:t>
            </a:r>
            <a:r>
              <a:rPr lang="fr-FR" dirty="0"/>
              <a:t>-</a:t>
            </a:r>
            <a:r>
              <a:rPr lang="fr-FR" dirty="0" err="1"/>
              <a:t>actin</a:t>
            </a:r>
            <a:r>
              <a:rPr lang="fr-FR" dirty="0"/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0AEE075-FE95-5742-8011-C1580A91B178}"/>
              </a:ext>
            </a:extLst>
          </p:cNvPr>
          <p:cNvSpPr txBox="1"/>
          <p:nvPr/>
        </p:nvSpPr>
        <p:spPr>
          <a:xfrm>
            <a:off x="0" y="0"/>
            <a:ext cx="104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2E</a:t>
            </a:r>
          </a:p>
        </p:txBody>
      </p:sp>
    </p:spTree>
    <p:extLst>
      <p:ext uri="{BB962C8B-B14F-4D97-AF65-F5344CB8AC3E}">
        <p14:creationId xmlns:p14="http://schemas.microsoft.com/office/powerpoint/2010/main" val="26866995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</Words>
  <Application>Microsoft Macintosh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14</cp:revision>
  <dcterms:created xsi:type="dcterms:W3CDTF">2021-03-11T08:38:29Z</dcterms:created>
  <dcterms:modified xsi:type="dcterms:W3CDTF">2021-07-06T11:35:49Z</dcterms:modified>
</cp:coreProperties>
</file>